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tableStyles" Target="tableStyles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5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7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2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3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8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9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1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6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37056" y="21003"/>
            <a:ext cx="5247788" cy="3645034"/>
          </a:xfrm>
          <a:prstGeom prst="rect"/>
        </p:spPr>
      </p:pic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2997458" y="3631838"/>
            <a:ext cx="5591369" cy="3226149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6301"/>
          <a:stretch>
            <a:fillRect/>
          </a:stretch>
        </p:blipFill>
        <p:spPr>
          <a:xfrm rot="0">
            <a:off x="-69643" y="39653"/>
            <a:ext cx="4074042" cy="6141300"/>
          </a:xfrm>
          <a:prstGeom prst="rect"/>
        </p:spPr>
      </p:pic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004399" y="1711695"/>
            <a:ext cx="5029040" cy="3771767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7643"/>
          <a:stretch>
            <a:fillRect/>
          </a:stretch>
        </p:blipFill>
        <p:spPr>
          <a:xfrm rot="0">
            <a:off x="0" y="-393622"/>
            <a:ext cx="3714767" cy="3530461"/>
          </a:xfrm>
          <a:prstGeom prst="rect"/>
        </p:spPr>
      </p:pic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3312367" y="1569298"/>
            <a:ext cx="5831633" cy="4804080"/>
          </a:xfrm>
          <a:prstGeom prst="rect"/>
        </p:spPr>
      </p:pic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-119540" y="3490818"/>
            <a:ext cx="3953847" cy="2635888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594204">
            <a:off x="1701273" y="-1221247"/>
            <a:ext cx="8656539" cy="5771005"/>
          </a:xfrm>
          <a:prstGeom prst="rect"/>
        </p:spPr>
      </p:pic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-1060163" y="3241461"/>
            <a:ext cx="4665306" cy="3108249"/>
          </a:xfrm>
          <a:prstGeom prst="rect"/>
        </p:spPr>
      </p:pic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33474" r="0" b="0"/>
          <a:stretch>
            <a:fillRect/>
          </a:stretch>
        </p:blipFill>
        <p:spPr>
          <a:xfrm rot="0">
            <a:off x="5290204" y="4328157"/>
            <a:ext cx="3853796" cy="2529842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34415" y="172095"/>
            <a:ext cx="6997959" cy="3662252"/>
          </a:xfrm>
          <a:prstGeom prst="rect"/>
        </p:spPr>
      </p:pic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656184" y="3719809"/>
            <a:ext cx="5831633" cy="2915805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80630"/>
            <a:ext cx="9144000" cy="4337521"/>
          </a:xfrm>
          <a:prstGeom prst="rect"/>
        </p:spPr>
      </p:pic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981546" y="4718151"/>
            <a:ext cx="3663304" cy="2746574"/>
          </a:xfrm>
          <a:prstGeom prst="rect"/>
        </p:spPr>
      </p:pic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772377" y="4858696"/>
            <a:ext cx="3545383" cy="2140201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385261" y="932497"/>
            <a:ext cx="4186737" cy="3573593"/>
          </a:xfrm>
          <a:prstGeom prst="rect"/>
        </p:spPr>
      </p:pic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255561" y="2719294"/>
            <a:ext cx="4663376" cy="3814228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XT2575-3</dc:creator>
  <dcterms:created xsi:type="dcterms:W3CDTF">2015-05-11T11:30:45Z</dcterms:created>
  <dcterms:modified xsi:type="dcterms:W3CDTF">2026-08-05T16:23:05Z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404048791cb148f58f41792d6c7e508f_21</vt:lpwstr>
  </property>
</Properties>
</file>